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D9C9B-D98E-3D60-8DF4-E4128A59C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7DA308-E320-5341-D0ED-A7EEC7E09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A5933-987A-5923-EAF7-5338AC72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16B73-7875-5B14-7BEC-38C78A8ED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B7377-BDE8-81FC-37EB-51BEE43B2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162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EA65C-0ADC-AF81-2E18-3736C4DEB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0FDACA-B6BE-E85E-489B-D788D30663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61414-92CB-FE09-A392-D013A1944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6EC0F-7604-E72B-D2EA-B022EEC94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F619F-5D0B-54C4-2603-00C49DFE5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88916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7F5385-0DA6-D1ED-35C1-C989CA81CA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364D4F-4DB4-EBFB-86C4-9DABE05A0E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BBB81-8368-FD4E-8AA1-F137C3B8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0E3D0-16DA-B920-F5E5-6FB19DED9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05823-A3F5-DD49-AAFF-42BE64B63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273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0D54C-C341-DFEC-5EF7-6F00AD82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AD807-6D8E-40D0-A8B9-A5A60BFD1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643CE-0A68-2248-C89F-414F5188D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DE143-B698-4E9B-A9FB-2E14F6143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7BCAF-9C45-E1DF-443F-96BF88ACD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0478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12964-0BB0-8E50-71C5-A2A589BDE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98E4C9-4B5A-D753-E00B-B168D071A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063FA-690C-867B-8494-CD59AA610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B6A02-B42D-88E4-27C1-EDCEE3390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62E16-1C6C-1996-F808-FE06643E0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09327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13CD0-804F-7CFC-EDDD-79122332E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6BC65-6081-CA00-8276-8CC275038E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47C66F-56BB-BD6D-EBE3-EDE0F41422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AD182B-1376-9BB3-0109-114AD3375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C253B7-93A8-85AB-D827-22D75930B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2BE0DE-3E47-A7A8-D669-9E7190118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5428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536F6-C418-3361-CE51-01B7D3274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65D03-8606-9754-F482-7D9F4DD10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B121B6-E203-B34D-A676-859C252C6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C5A0E-28E5-9440-33FF-392D740E9F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CBC6E7-032A-8D21-03A7-6DDD525B3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E788F6-D9F5-D6A6-EF3B-DB4D59C1E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AD591-1C67-E96F-FA68-65E8482CE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A078D8-4F34-6E85-2E20-C36813EA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2390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B5F-108D-DA6C-AE7B-45485196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D2C020-F06E-B7D6-21DF-946F61B1B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9926B0-70A4-0A08-AA22-475C119B0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041B7-A51B-CDF1-8E48-6333B03B2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11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521249-D280-3179-624D-285F45623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412969-71BA-4DA0-9D3B-5128F3BE9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F5CFE1-9107-9B2B-5820-EB155C401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0560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DB49A-0589-DA77-AD61-B38D9AEB5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261DB-3A88-B05D-B1D4-F0D954F02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BB48DA-E52D-9761-DB93-F134CFE03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AB02-D67C-169A-AC89-3EE0F8080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461FD2-2C97-7DF6-B9C5-DDEAF64B7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477033-5EF3-13C8-B232-7C7318BD8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26113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49D31-7504-F613-6CCC-D7B9E1AF1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D99D56-E731-BBF1-02FB-53B3A035AB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C17BB1-8B4A-28D9-B523-0D4376D5B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2649F-217D-F8F8-65A2-A53E0D895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F12A1-A829-08B5-5FB0-637763A45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ECBB7C-FF15-CCD8-2838-C7DC1B1E6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94211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8DF6B3-5F8D-E65A-55D2-41499DD21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86F579-132C-5600-6D99-92B946DE2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CCD87-A750-E131-E2D5-B130E7728B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8FD83-2379-4FF8-9F77-1330D908DE9B}" type="datetimeFigureOut">
              <a:rPr lang="nl-NL" smtClean="0"/>
              <a:t>20-9-2023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C94D4-E544-20B7-290A-74D4AF73D4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C4CB7-AE6D-A572-420D-84383AF15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D2C4F-E9BD-4D40-9978-3C5FACB01EF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111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8B439-9998-F689-25B2-2D180C3C40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850BE1-0701-E4A7-0C45-7CA3063068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3791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0DE10-EBCB-8DB2-397E-FCB40FF62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5BD05-542B-8D12-6076-9D2F6CC5B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00EAF1-AF27-EE7B-45D9-41373C1973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10" t="14218" r="9617" b="9592"/>
          <a:stretch/>
        </p:blipFill>
        <p:spPr>
          <a:xfrm>
            <a:off x="1455576" y="186612"/>
            <a:ext cx="9423918" cy="623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785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FB24F-AB31-6248-438D-0B2FCFE8C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D9AA0-2DF7-316F-3063-333A55620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3E0F8A-A643-BA33-9941-086BEACD3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22" t="9592" r="5102" b="5238"/>
          <a:stretch/>
        </p:blipFill>
        <p:spPr>
          <a:xfrm>
            <a:off x="1129003" y="438539"/>
            <a:ext cx="10515600" cy="575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652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06131-9822-9987-737F-6657ED0E0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2E754-687D-FFDF-98B8-90ACE1AF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B240E1-516D-FB8C-0464-93FCBFAB1A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413" t="9592" r="5102" b="5782"/>
          <a:stretch/>
        </p:blipFill>
        <p:spPr>
          <a:xfrm>
            <a:off x="979713" y="296790"/>
            <a:ext cx="10655560" cy="626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117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7DF49-CE6D-8DE3-4851-672AF275D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18C74-0C1F-3DB0-5DE7-924CDF899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A470C-2366-23F3-B38C-7A7D9AB337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643" t="10408" r="4796" b="5238"/>
          <a:stretch/>
        </p:blipFill>
        <p:spPr>
          <a:xfrm>
            <a:off x="301690" y="151180"/>
            <a:ext cx="11588620" cy="677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75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43273-894C-1452-33CC-F5B2D98E0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F3D1F-7B1A-0BFD-25E0-CB48B428C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4B590-261D-49B5-42DE-88F1736806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347" t="10680" r="6875" b="4422"/>
          <a:stretch/>
        </p:blipFill>
        <p:spPr>
          <a:xfrm>
            <a:off x="1405730" y="431963"/>
            <a:ext cx="9811304" cy="57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51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BFB18-93A8-6935-96AF-4A059FAC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9CEC8-0027-8C3F-EF59-C7CBA9C1F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5E6703-18DC-6F7B-3AAA-0F5C7D7A0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11" t="10952" r="4719" b="4967"/>
          <a:stretch/>
        </p:blipFill>
        <p:spPr>
          <a:xfrm>
            <a:off x="509147" y="365125"/>
            <a:ext cx="10888887" cy="592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10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1A696-5498-18D9-B544-6885463F2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8ECD3-E5CF-6677-71E1-3C86BB373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671A8-9CB7-D617-47F6-C6A3C2FC4E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41" t="10681" r="5102" b="5237"/>
          <a:stretch/>
        </p:blipFill>
        <p:spPr>
          <a:xfrm>
            <a:off x="522514" y="249107"/>
            <a:ext cx="11114875" cy="61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483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80103-C3BF-CAF0-9E00-F3E28AA16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1F74C-B455-3847-A74A-403690317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EE98E7-4832-96B7-4D87-7D1720DC5E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94" t="10681" r="4949" b="5237"/>
          <a:stretch/>
        </p:blipFill>
        <p:spPr>
          <a:xfrm>
            <a:off x="587828" y="284581"/>
            <a:ext cx="11084405" cy="611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98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Charlotte van Strien</dc:creator>
  <cp:lastModifiedBy>Charlotte van Strien</cp:lastModifiedBy>
  <cp:revision>1</cp:revision>
  <dcterms:created xsi:type="dcterms:W3CDTF">2023-09-20T15:16:11Z</dcterms:created>
  <dcterms:modified xsi:type="dcterms:W3CDTF">2023-09-20T15:26:08Z</dcterms:modified>
</cp:coreProperties>
</file>

<file path=docProps/thumbnail.jpeg>
</file>